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0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20EB040-73A9-34F5-D379-73685D281947}" name="Elena López" initials="EL" userId="S::elena.lopez@ticbiomed.net::11aba5f2-39a2-4f9c-ad29-4c60f54bf440" providerId="AD"/>
  <p188:author id="{77F9E554-6D02-C19C-64C2-FAC1CE0208E9}" name="Ulises Pisano" initials="UP" userId="S::ulises.pisano@ticbiomed.net::2ff6d177-6143-4a7b-98f6-bd9434a0a9fb" providerId="AD"/>
  <p188:author id="{B780E06C-A7D3-25B8-0DFC-3796A4F0755A}" name="Klaus Piesche" initials="KP" userId="S::klaus.piesche@empirica.com::e1f4a6bb-6511-4d40-a343-d5e2064840d9" providerId="AD"/>
  <p188:author id="{528DAE9B-F4A5-94D8-D606-310471A33ADE}" name="Lutz Kubitschke" initials="LK" userId="S::Lutz.Kubitschke@empirica.org::6f24eb8d-ce37-436a-a25d-d9eac502b041" providerId="AD"/>
  <p188:author id="{F5B1B1D1-C847-5108-0694-F7307A14B4CE}" name="Ulises Pisano Ramos" initials="UPR" userId="1617d5f7350e6e3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BFBFBF"/>
    <a:srgbClr val="D6007F"/>
    <a:srgbClr val="9400BC"/>
    <a:srgbClr val="D73CFF"/>
    <a:srgbClr val="3292D0"/>
    <a:srgbClr val="00669E"/>
    <a:srgbClr val="2300A4"/>
    <a:srgbClr val="00A5FF"/>
    <a:srgbClr val="A2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3BE77-F8DB-4FED-9357-2AB5212EC8F4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42AB2-926D-4D19-88B1-E64083D482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4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F16462F-ADFA-C1C9-3C3C-8B7FB100B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435" y="193087"/>
            <a:ext cx="7795967" cy="651751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0F88CDB-8F99-1157-D46D-9DE8A39DCB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3135" y="6356350"/>
            <a:ext cx="2743200" cy="365125"/>
          </a:xfrm>
        </p:spPr>
        <p:txBody>
          <a:bodyPr/>
          <a:lstStyle/>
          <a:p>
            <a:fld id="{C2AAC6B5-F089-4B11-ACFD-040831A3F3BF}" type="datetime4">
              <a:rPr lang="en-GB" smtClean="0"/>
              <a:t>08 June 2023</a:t>
            </a:fld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B3A66DD-6C49-1AE3-B180-B1ECC781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7653" y="6356350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6496EED-D030-E27B-40D6-6B88C687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17FC58-1974-4622-83FE-099DCD7F6311}" type="slidenum">
              <a:rPr lang="de-DE" smtClean="0"/>
              <a:t>‹#›</a:t>
            </a:fld>
            <a:endParaRPr lang="de-DE"/>
          </a:p>
        </p:txBody>
      </p:sp>
      <p:pic>
        <p:nvPicPr>
          <p:cNvPr id="2" name="Grafik 103">
            <a:extLst>
              <a:ext uri="{FF2B5EF4-FFF2-40B4-BE49-F238E27FC236}">
                <a16:creationId xmlns:a16="http://schemas.microsoft.com/office/drawing/2014/main" id="{66FF3481-F381-9FE3-E486-AB1127599A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7729" y="289387"/>
            <a:ext cx="1544700" cy="448461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4A5B694-3D6B-A8FA-A460-AF28AF7AEA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969405" y="1125525"/>
            <a:ext cx="2843212" cy="25130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 of your organisation / picture of your solution.</a:t>
            </a:r>
          </a:p>
        </p:txBody>
      </p:sp>
    </p:spTree>
    <p:extLst>
      <p:ext uri="{BB962C8B-B14F-4D97-AF65-F5344CB8AC3E}">
        <p14:creationId xmlns:p14="http://schemas.microsoft.com/office/powerpoint/2010/main" val="390796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C55FB-E607-4C60-AC8A-EB0873C6E902}" type="datetime4">
              <a:rPr lang="en-GB" smtClean="0"/>
              <a:t>08 June 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E07F03-DD90-61B0-F84A-19E0ACFCD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fld id="{CF17FC58-1974-4622-83FE-099DCD7F6311}" type="slidenum">
              <a:rPr lang="de-DE" smtClean="0"/>
              <a:pPr algn="r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60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8A31FC8-EE08-0388-168F-EF9BD657DE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56C6034-EB8C-C82C-A6A1-66FFBAFD4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435" y="193087"/>
            <a:ext cx="7795967" cy="651751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Name of the organisation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AC4C02-5FA4-D8DC-B1A8-19C0F35A16AE}"/>
              </a:ext>
            </a:extLst>
          </p:cNvPr>
          <p:cNvSpPr txBox="1"/>
          <p:nvPr/>
        </p:nvSpPr>
        <p:spPr>
          <a:xfrm>
            <a:off x="710214" y="914400"/>
            <a:ext cx="2104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chemeClr val="tx2">
                    <a:lumMod val="25000"/>
                    <a:lumOff val="75000"/>
                  </a:schemeClr>
                </a:solidFill>
              </a:rPr>
              <a:t>Country</a:t>
            </a:r>
            <a:endParaRPr lang="en-GB" i="1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14C0FB-21ED-EF59-7E2A-EBF466632314}"/>
              </a:ext>
            </a:extLst>
          </p:cNvPr>
          <p:cNvSpPr txBox="1"/>
          <p:nvPr/>
        </p:nvSpPr>
        <p:spPr>
          <a:xfrm>
            <a:off x="710215" y="1473693"/>
            <a:ext cx="7403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-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Explanation of your solution. 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Up to three paragraphs.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4506F3-1BF3-14B4-6A6E-E836E615B3B8}"/>
              </a:ext>
            </a:extLst>
          </p:cNvPr>
          <p:cNvSpPr txBox="1"/>
          <p:nvPr/>
        </p:nvSpPr>
        <p:spPr>
          <a:xfrm>
            <a:off x="710215" y="2654423"/>
            <a:ext cx="76861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b="1" dirty="0">
                <a:solidFill>
                  <a:schemeClr val="tx2">
                    <a:lumMod val="25000"/>
                    <a:lumOff val="75000"/>
                  </a:schemeClr>
                </a:solidFill>
              </a:rPr>
              <a:t>Value my organisation can add in a joint tender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Lorem ipsum.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Lorem ipsum.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Lorem ipsum.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b="1" dirty="0">
                <a:solidFill>
                  <a:schemeClr val="tx2">
                    <a:lumMod val="25000"/>
                    <a:lumOff val="75000"/>
                  </a:schemeClr>
                </a:solidFill>
              </a:rPr>
              <a:t>Areas of cooperation sought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Lorem ipsum.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Lorem ipsum.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Lorem ipsum.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b="1" dirty="0">
                <a:solidFill>
                  <a:schemeClr val="tx2">
                    <a:lumMod val="25000"/>
                    <a:lumOff val="75000"/>
                  </a:schemeClr>
                </a:solidFill>
              </a:rPr>
              <a:t>DYNAMO building blocks where we are seeking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Lorem ipsum.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Lorem ipsum.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Lorem ipsum.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B250BE-5F44-ECCE-133B-CABEAE3B9D9C}"/>
              </a:ext>
            </a:extLst>
          </p:cNvPr>
          <p:cNvSpPr txBox="1"/>
          <p:nvPr/>
        </p:nvSpPr>
        <p:spPr>
          <a:xfrm>
            <a:off x="9179511" y="3932808"/>
            <a:ext cx="25301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Type of partnership</a:t>
            </a:r>
          </a:p>
          <a:p>
            <a:pPr algn="ctr"/>
            <a:endParaRPr lang="en-GB" sz="1400" b="1" dirty="0">
              <a:solidFill>
                <a:schemeClr val="bg1"/>
              </a:solidFill>
            </a:endParaRPr>
          </a:p>
          <a:p>
            <a:pPr algn="ctr"/>
            <a:r>
              <a:rPr lang="en-GB" sz="1400" i="1" dirty="0">
                <a:solidFill>
                  <a:schemeClr val="bg1"/>
                </a:solidFill>
              </a:rPr>
              <a:t>Seeking a coordinator</a:t>
            </a:r>
          </a:p>
          <a:p>
            <a:pPr algn="ctr"/>
            <a:r>
              <a:rPr lang="en-GB" sz="1400" i="1" dirty="0">
                <a:solidFill>
                  <a:schemeClr val="bg1"/>
                </a:solidFill>
              </a:rPr>
              <a:t>Seeking a partner</a:t>
            </a:r>
          </a:p>
          <a:p>
            <a:pPr algn="ctr"/>
            <a:r>
              <a:rPr lang="en-GB" sz="1400" i="1" dirty="0">
                <a:solidFill>
                  <a:schemeClr val="bg1"/>
                </a:solidFill>
              </a:rPr>
              <a:t>Open to discuss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376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ynamo PCP">
      <a:dk1>
        <a:srgbClr val="000000"/>
      </a:dk1>
      <a:lt1>
        <a:sysClr val="window" lastClr="FFFFFF"/>
      </a:lt1>
      <a:dk2>
        <a:srgbClr val="160063"/>
      </a:dk2>
      <a:lt2>
        <a:srgbClr val="E5E5E5"/>
      </a:lt2>
      <a:accent1>
        <a:srgbClr val="160063"/>
      </a:accent1>
      <a:accent2>
        <a:srgbClr val="00A5FF"/>
      </a:accent2>
      <a:accent3>
        <a:srgbClr val="D73CFF"/>
      </a:accent3>
      <a:accent4>
        <a:srgbClr val="FA0082"/>
      </a:accent4>
      <a:accent5>
        <a:srgbClr val="92D050"/>
      </a:accent5>
      <a:accent6>
        <a:srgbClr val="FFA948"/>
      </a:accent6>
      <a:hlink>
        <a:srgbClr val="0000FF"/>
      </a:hlink>
      <a:folHlink>
        <a:srgbClr val="800080"/>
      </a:folHlink>
    </a:clrScheme>
    <a:fontScheme name="eosc4cancer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DynamoPCP.potx" id="{25881C06-751E-4D86-9736-A7D5B97B33AD}" vid="{BD02083B-3BD2-4394-8AC5-F3295DA713E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FBD39E64D8EDE4D9260E1BC21CD892E" ma:contentTypeVersion="18" ma:contentTypeDescription="Crear nuevo documento." ma:contentTypeScope="" ma:versionID="63fa0f3846f40674ffdde90addaaac4d">
  <xsd:schema xmlns:xsd="http://www.w3.org/2001/XMLSchema" xmlns:xs="http://www.w3.org/2001/XMLSchema" xmlns:p="http://schemas.microsoft.com/office/2006/metadata/properties" xmlns:ns2="a771313b-a42d-4606-b386-04b6a75d3664" xmlns:ns3="0557375e-770f-4568-929b-327dae4d4519" targetNamespace="http://schemas.microsoft.com/office/2006/metadata/properties" ma:root="true" ma:fieldsID="84b41f077c72988b22647749b34c6bf8" ns2:_="" ns3:_="">
    <xsd:import namespace="a771313b-a42d-4606-b386-04b6a75d3664"/>
    <xsd:import namespace="0557375e-770f-4568-929b-327dae4d45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71313b-a42d-4606-b386-04b6a75d36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b8d7b96f-7317-4fda-a49d-48c0dbff52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57375e-770f-4568-929b-327dae4d451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1ebac88-05d0-4abd-9433-064c47bba97e}" ma:internalName="TaxCatchAll" ma:showField="CatchAllData" ma:web="0557375e-770f-4568-929b-327dae4d45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71313b-a42d-4606-b386-04b6a75d3664">
      <Terms xmlns="http://schemas.microsoft.com/office/infopath/2007/PartnerControls"/>
    </lcf76f155ced4ddcb4097134ff3c332f>
    <TaxCatchAll xmlns="0557375e-770f-4568-929b-327dae4d451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25532C-23A9-45E2-BB0E-A8F8DBE7AB9F}"/>
</file>

<file path=customXml/itemProps2.xml><?xml version="1.0" encoding="utf-8"?>
<ds:datastoreItem xmlns:ds="http://schemas.openxmlformats.org/officeDocument/2006/customXml" ds:itemID="{E00246FF-1F12-4A26-96E4-48642146A538}">
  <ds:schemaRefs>
    <ds:schemaRef ds:uri="0557375e-770f-4568-929b-327dae4d4519"/>
    <ds:schemaRef ds:uri="a771313b-a42d-4606-b386-04b6a75d366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024ea550-a8b5-4f6b-ae5c-fa9de1275961"/>
  </ds:schemaRefs>
</ds:datastoreItem>
</file>

<file path=customXml/itemProps3.xml><?xml version="1.0" encoding="utf-8"?>
<ds:datastoreItem xmlns:ds="http://schemas.openxmlformats.org/officeDocument/2006/customXml" ds:itemID="{3B0D6D87-9690-4389-90A4-3140C54E62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20230509 OMC slides presentation</Template>
  <TotalTime>82</TotalTime>
  <Words>76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Wingdings</vt:lpstr>
      <vt:lpstr>Office Theme</vt:lpstr>
      <vt:lpstr>Name of the organisation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Ulises Pisano Ramos</dc:creator>
  <cp:lastModifiedBy>Ulises Pisano</cp:lastModifiedBy>
  <cp:revision>5</cp:revision>
  <dcterms:created xsi:type="dcterms:W3CDTF">2023-05-11T13:08:11Z</dcterms:created>
  <dcterms:modified xsi:type="dcterms:W3CDTF">2023-06-08T15:55:36Z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0x010100DFBD39E64D8EDE4D9260E1BC21CD892E</vt:lpwstr>
  </property>
</Properties>
</file>